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Light"/>
        <a:ea typeface="Helvetica Light"/>
        <a:cs typeface="Helvetica Light"/>
        <a:sym typeface="Helvetica Light"/>
      </a:defRPr>
    </a:lvl1pPr>
    <a:lvl2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Light"/>
        <a:ea typeface="Helvetica Light"/>
        <a:cs typeface="Helvetica Light"/>
        <a:sym typeface="Helvetica Light"/>
      </a:defRPr>
    </a:lvl2pPr>
    <a:lvl3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Light"/>
        <a:ea typeface="Helvetica Light"/>
        <a:cs typeface="Helvetica Light"/>
        <a:sym typeface="Helvetica Light"/>
      </a:defRPr>
    </a:lvl3pPr>
    <a:lvl4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Light"/>
        <a:ea typeface="Helvetica Light"/>
        <a:cs typeface="Helvetica Light"/>
        <a:sym typeface="Helvetica Light"/>
      </a:defRPr>
    </a:lvl4pPr>
    <a:lvl5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Light"/>
        <a:ea typeface="Helvetica Light"/>
        <a:cs typeface="Helvetica Light"/>
        <a:sym typeface="Helvetica Light"/>
      </a:defRPr>
    </a:lvl5pPr>
    <a:lvl6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Light"/>
        <a:ea typeface="Helvetica Light"/>
        <a:cs typeface="Helvetica Light"/>
        <a:sym typeface="Helvetica Light"/>
      </a:defRPr>
    </a:lvl6pPr>
    <a:lvl7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Light"/>
        <a:ea typeface="Helvetica Light"/>
        <a:cs typeface="Helvetica Light"/>
        <a:sym typeface="Helvetica Light"/>
      </a:defRPr>
    </a:lvl7pPr>
    <a:lvl8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Light"/>
        <a:ea typeface="Helvetica Light"/>
        <a:cs typeface="Helvetica Light"/>
        <a:sym typeface="Helvetica Light"/>
      </a:defRPr>
    </a:lvl8pPr>
    <a:lvl9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Light"/>
        <a:ea typeface="Helvetica Light"/>
        <a:cs typeface="Helvetica Light"/>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2E8"/>
          </a:solidFill>
        </a:fill>
      </a:tcStyle>
    </a:wholeTbl>
    <a:band2H>
      <a:tcTxStyle b="def" i="def"/>
      <a:tcStyle>
        <a:tcBdr/>
        <a:fill>
          <a:solidFill>
            <a:srgbClr val="E6EA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2E7CB"/>
          </a:solidFill>
        </a:fill>
      </a:tcStyle>
    </a:wholeTbl>
    <a:band2H>
      <a:tcTxStyle b="def" i="def"/>
      <a:tcStyle>
        <a:tcBdr/>
        <a:fill>
          <a:solidFill>
            <a:srgbClr val="F8F4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CDDE"/>
          </a:solidFill>
        </a:fill>
      </a:tcStyle>
    </a:wholeTbl>
    <a:band2H>
      <a:tcTxStyle b="def" i="def"/>
      <a:tcStyle>
        <a:tcBdr/>
        <a:fill>
          <a:solidFill>
            <a:srgbClr val="EBE8E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Helvetica Light"/>
          <a:ea typeface="Helvetica Light"/>
          <a:cs typeface="Helvetica Ligh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ítulo y subtítulo">
    <p:spTree>
      <p:nvGrpSpPr>
        <p:cNvPr id="1" name=""/>
        <p:cNvGrpSpPr/>
        <p:nvPr/>
      </p:nvGrpSpPr>
      <p:grpSpPr>
        <a:xfrm>
          <a:off x="0" y="0"/>
          <a:ext cx="0" cy="0"/>
          <a:chOff x="0" y="0"/>
          <a:chExt cx="0" cy="0"/>
        </a:xfrm>
      </p:grpSpPr>
      <p:sp>
        <p:nvSpPr>
          <p:cNvPr id="11" name="Shape 11"/>
          <p:cNvSpPr/>
          <p:nvPr>
            <p:ph type="title"/>
          </p:nvPr>
        </p:nvSpPr>
        <p:spPr>
          <a:xfrm>
            <a:off x="1270000" y="1638300"/>
            <a:ext cx="10464800" cy="3302000"/>
          </a:xfrm>
          <a:prstGeom prst="rect">
            <a:avLst/>
          </a:prstGeom>
        </p:spPr>
        <p:txBody>
          <a:bodyPr anchor="b"/>
          <a:lstStyle/>
          <a:p>
            <a:pPr/>
            <a:r>
              <a:t>Texto del título</a:t>
            </a:r>
          </a:p>
        </p:txBody>
      </p:sp>
      <p:sp>
        <p:nvSpPr>
          <p:cNvPr id="12" name="Shape 12"/>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pPr/>
            <a:r>
              <a:t>Nivel de texto 1</a:t>
            </a:r>
          </a:p>
          <a:p>
            <a:pPr lvl="1"/>
            <a:r>
              <a:t>Nivel de texto 2</a:t>
            </a:r>
          </a:p>
          <a:p>
            <a:pPr lvl="2"/>
            <a:r>
              <a:t>Nivel de texto 3</a:t>
            </a:r>
          </a:p>
          <a:p>
            <a:pPr lvl="3"/>
            <a:r>
              <a:t>Nivel de texto 4</a:t>
            </a:r>
          </a:p>
          <a:p>
            <a:pPr lvl="4"/>
            <a:r>
              <a:t>Nivel de texto 5</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Cita">
    <p:spTree>
      <p:nvGrpSpPr>
        <p:cNvPr id="1" name=""/>
        <p:cNvGrpSpPr/>
        <p:nvPr/>
      </p:nvGrpSpPr>
      <p:grpSpPr>
        <a:xfrm>
          <a:off x="0" y="0"/>
          <a:ext cx="0" cy="0"/>
          <a:chOff x="0" y="0"/>
          <a:chExt cx="0" cy="0"/>
        </a:xfrm>
      </p:grpSpPr>
      <p:sp>
        <p:nvSpPr>
          <p:cNvPr id="93" name="Shape 93"/>
          <p:cNvSpPr/>
          <p:nvPr>
            <p:ph type="body" sz="quarter" idx="1"/>
          </p:nvPr>
        </p:nvSpPr>
        <p:spPr>
          <a:xfrm>
            <a:off x="1270000" y="6362700"/>
            <a:ext cx="10464800" cy="469900"/>
          </a:xfrm>
          <a:prstGeom prst="rect">
            <a:avLst/>
          </a:prstGeom>
        </p:spPr>
        <p:txBody>
          <a:bodyPr anchor="t"/>
          <a:lstStyle>
            <a:lvl1pPr marL="0" indent="0" algn="ctr">
              <a:spcBef>
                <a:spcPts val="0"/>
              </a:spcBef>
              <a:buSzTx/>
              <a:buNone/>
              <a:defRPr sz="2400"/>
            </a:lvl1pPr>
          </a:lstStyle>
          <a:p>
            <a:pPr/>
            <a:r>
              <a:t>– Juan López</a:t>
            </a:r>
          </a:p>
        </p:txBody>
      </p:sp>
      <p:sp>
        <p:nvSpPr>
          <p:cNvPr id="94" name="Shape 94"/>
          <p:cNvSpPr/>
          <p:nvPr>
            <p:ph type="body" sz="quarter" idx="13"/>
          </p:nvPr>
        </p:nvSpPr>
        <p:spPr>
          <a:xfrm>
            <a:off x="1270000" y="4267200"/>
            <a:ext cx="10464800" cy="685800"/>
          </a:xfrm>
          <a:prstGeom prst="rect">
            <a:avLst/>
          </a:prstGeom>
        </p:spPr>
        <p:txBody>
          <a:bodyPr/>
          <a:lstStyle/>
          <a:p>
            <a:pPr marL="0" indent="0" algn="ctr">
              <a:spcBef>
                <a:spcPts val="0"/>
              </a:spcBef>
              <a:buSzTx/>
              <a:buNone/>
              <a:defRPr sz="3800"/>
            </a:pPr>
          </a:p>
        </p:txBody>
      </p:sp>
      <p:sp>
        <p:nvSpPr>
          <p:cNvPr id="95" name="Shape 9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Foto">
    <p:spTree>
      <p:nvGrpSpPr>
        <p:cNvPr id="1" name=""/>
        <p:cNvGrpSpPr/>
        <p:nvPr/>
      </p:nvGrpSpPr>
      <p:grpSpPr>
        <a:xfrm>
          <a:off x="0" y="0"/>
          <a:ext cx="0" cy="0"/>
          <a:chOff x="0" y="0"/>
          <a:chExt cx="0" cy="0"/>
        </a:xfrm>
      </p:grpSpPr>
      <p:sp>
        <p:nvSpPr>
          <p:cNvPr id="102" name="Shape 102"/>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Shape 10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En blanco">
    <p:spTree>
      <p:nvGrpSpPr>
        <p:cNvPr id="1" name=""/>
        <p:cNvGrpSpPr/>
        <p:nvPr/>
      </p:nvGrpSpPr>
      <p:grpSpPr>
        <a:xfrm>
          <a:off x="0" y="0"/>
          <a:ext cx="0" cy="0"/>
          <a:chOff x="0" y="0"/>
          <a:chExt cx="0" cy="0"/>
        </a:xfrm>
      </p:grpSpPr>
      <p:sp>
        <p:nvSpPr>
          <p:cNvPr id="110" name="Shape 11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Foto (horizontal)">
    <p:spTree>
      <p:nvGrpSpPr>
        <p:cNvPr id="1" name=""/>
        <p:cNvGrpSpPr/>
        <p:nvPr/>
      </p:nvGrpSpPr>
      <p:grpSpPr>
        <a:xfrm>
          <a:off x="0" y="0"/>
          <a:ext cx="0" cy="0"/>
          <a:chOff x="0" y="0"/>
          <a:chExt cx="0" cy="0"/>
        </a:xfrm>
      </p:grpSpPr>
      <p:sp>
        <p:nvSpPr>
          <p:cNvPr id="20" name="Shape 20"/>
          <p:cNvSpPr/>
          <p:nvPr>
            <p:ph type="pic" idx="13"/>
          </p:nvPr>
        </p:nvSpPr>
        <p:spPr>
          <a:xfrm>
            <a:off x="1606550" y="635000"/>
            <a:ext cx="9779000" cy="5918200"/>
          </a:xfrm>
          <a:prstGeom prst="rect">
            <a:avLst/>
          </a:prstGeom>
        </p:spPr>
        <p:txBody>
          <a:bodyPr lIns="91439" tIns="45719" rIns="91439" bIns="45719" anchor="t">
            <a:noAutofit/>
          </a:bodyPr>
          <a:lstStyle/>
          <a:p>
            <a:pPr/>
          </a:p>
        </p:txBody>
      </p:sp>
      <p:sp>
        <p:nvSpPr>
          <p:cNvPr id="21" name="Shape 21"/>
          <p:cNvSpPr/>
          <p:nvPr>
            <p:ph type="title"/>
          </p:nvPr>
        </p:nvSpPr>
        <p:spPr>
          <a:xfrm>
            <a:off x="1270000" y="6718300"/>
            <a:ext cx="10464800" cy="1422400"/>
          </a:xfrm>
          <a:prstGeom prst="rect">
            <a:avLst/>
          </a:prstGeom>
        </p:spPr>
        <p:txBody>
          <a:bodyPr anchor="b"/>
          <a:lstStyle/>
          <a:p>
            <a:pPr/>
            <a:r>
              <a:t>Texto del título</a:t>
            </a:r>
          </a:p>
        </p:txBody>
      </p:sp>
      <p:sp>
        <p:nvSpPr>
          <p:cNvPr id="22" name="Shape 22"/>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pPr/>
            <a:r>
              <a:t>Nivel de texto 1</a:t>
            </a:r>
          </a:p>
          <a:p>
            <a:pPr lvl="1"/>
            <a:r>
              <a:t>Nivel de texto 2</a:t>
            </a:r>
          </a:p>
          <a:p>
            <a:pPr lvl="2"/>
            <a:r>
              <a:t>Nivel de texto 3</a:t>
            </a:r>
          </a:p>
          <a:p>
            <a:pPr lvl="3"/>
            <a:r>
              <a:t>Nivel de texto 4</a:t>
            </a:r>
          </a:p>
          <a:p>
            <a:pPr lvl="4"/>
            <a:r>
              <a:t>Nivel de texto 5</a:t>
            </a:r>
          </a:p>
        </p:txBody>
      </p:sp>
      <p:sp>
        <p:nvSpPr>
          <p:cNvPr id="23" name="Shape 23"/>
          <p:cNvSpPr/>
          <p:nvPr>
            <p:ph type="sldNum" sz="quarter" idx="2"/>
          </p:nvPr>
        </p:nvSpPr>
        <p:spPr>
          <a:xfrm>
            <a:off x="6311798" y="9245600"/>
            <a:ext cx="368504" cy="3810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ítulo (centro)">
    <p:spTree>
      <p:nvGrpSpPr>
        <p:cNvPr id="1" name=""/>
        <p:cNvGrpSpPr/>
        <p:nvPr/>
      </p:nvGrpSpPr>
      <p:grpSpPr>
        <a:xfrm>
          <a:off x="0" y="0"/>
          <a:ext cx="0" cy="0"/>
          <a:chOff x="0" y="0"/>
          <a:chExt cx="0" cy="0"/>
        </a:xfrm>
      </p:grpSpPr>
      <p:sp>
        <p:nvSpPr>
          <p:cNvPr id="30" name="Shape 30"/>
          <p:cNvSpPr/>
          <p:nvPr>
            <p:ph type="title"/>
          </p:nvPr>
        </p:nvSpPr>
        <p:spPr>
          <a:xfrm>
            <a:off x="1270000" y="3225800"/>
            <a:ext cx="10464800" cy="3302000"/>
          </a:xfrm>
          <a:prstGeom prst="rect">
            <a:avLst/>
          </a:prstGeom>
        </p:spPr>
        <p:txBody>
          <a:bodyPr/>
          <a:lstStyle/>
          <a:p>
            <a:pPr/>
            <a:r>
              <a:t>Texto del título</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Foto (vertical)">
    <p:spTree>
      <p:nvGrpSpPr>
        <p:cNvPr id="1" name=""/>
        <p:cNvGrpSpPr/>
        <p:nvPr/>
      </p:nvGrpSpPr>
      <p:grpSpPr>
        <a:xfrm>
          <a:off x="0" y="0"/>
          <a:ext cx="0" cy="0"/>
          <a:chOff x="0" y="0"/>
          <a:chExt cx="0" cy="0"/>
        </a:xfrm>
      </p:grpSpPr>
      <p:sp>
        <p:nvSpPr>
          <p:cNvPr id="38" name="Shape 38"/>
          <p:cNvSpPr/>
          <p:nvPr>
            <p:ph type="pic" sz="half" idx="13"/>
          </p:nvPr>
        </p:nvSpPr>
        <p:spPr>
          <a:xfrm>
            <a:off x="6718300" y="635000"/>
            <a:ext cx="5334000" cy="8229600"/>
          </a:xfrm>
          <a:prstGeom prst="rect">
            <a:avLst/>
          </a:prstGeom>
        </p:spPr>
        <p:txBody>
          <a:bodyPr lIns="91439" tIns="45719" rIns="91439" bIns="45719" anchor="t">
            <a:noAutofit/>
          </a:bodyPr>
          <a:lstStyle/>
          <a:p>
            <a:pPr/>
          </a:p>
        </p:txBody>
      </p:sp>
      <p:sp>
        <p:nvSpPr>
          <p:cNvPr id="39" name="Shape 39"/>
          <p:cNvSpPr/>
          <p:nvPr>
            <p:ph type="title"/>
          </p:nvPr>
        </p:nvSpPr>
        <p:spPr>
          <a:xfrm>
            <a:off x="952500" y="635000"/>
            <a:ext cx="5334000" cy="3987800"/>
          </a:xfrm>
          <a:prstGeom prst="rect">
            <a:avLst/>
          </a:prstGeom>
        </p:spPr>
        <p:txBody>
          <a:bodyPr anchor="b"/>
          <a:lstStyle>
            <a:lvl1pPr>
              <a:defRPr sz="6000"/>
            </a:lvl1pPr>
          </a:lstStyle>
          <a:p>
            <a:pPr/>
            <a:r>
              <a:t>Texto del título</a:t>
            </a:r>
          </a:p>
        </p:txBody>
      </p:sp>
      <p:sp>
        <p:nvSpPr>
          <p:cNvPr id="40" name="Shape 40"/>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pPr/>
            <a:r>
              <a:t>Nivel de texto 1</a:t>
            </a:r>
          </a:p>
          <a:p>
            <a:pPr lvl="1"/>
            <a:r>
              <a:t>Nivel de texto 2</a:t>
            </a:r>
          </a:p>
          <a:p>
            <a:pPr lvl="2"/>
            <a:r>
              <a:t>Nivel de texto 3</a:t>
            </a:r>
          </a:p>
          <a:p>
            <a:pPr lvl="3"/>
            <a:r>
              <a:t>Nivel de texto 4</a:t>
            </a:r>
          </a:p>
          <a:p>
            <a:pPr lvl="4"/>
            <a:r>
              <a:t>Nivel de texto 5</a:t>
            </a:r>
          </a:p>
        </p:txBody>
      </p:sp>
      <p:sp>
        <p:nvSpPr>
          <p:cNvPr id="41" name="Shape 4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ítulo (arriba)">
    <p:spTree>
      <p:nvGrpSpPr>
        <p:cNvPr id="1" name=""/>
        <p:cNvGrpSpPr/>
        <p:nvPr/>
      </p:nvGrpSpPr>
      <p:grpSpPr>
        <a:xfrm>
          <a:off x="0" y="0"/>
          <a:ext cx="0" cy="0"/>
          <a:chOff x="0" y="0"/>
          <a:chExt cx="0" cy="0"/>
        </a:xfrm>
      </p:grpSpPr>
      <p:sp>
        <p:nvSpPr>
          <p:cNvPr id="48" name="Shape 48"/>
          <p:cNvSpPr/>
          <p:nvPr>
            <p:ph type="title"/>
          </p:nvPr>
        </p:nvSpPr>
        <p:spPr>
          <a:prstGeom prst="rect">
            <a:avLst/>
          </a:prstGeom>
        </p:spPr>
        <p:txBody>
          <a:bodyPr/>
          <a:lstStyle/>
          <a:p>
            <a:pPr/>
            <a:r>
              <a:t>Texto del título</a:t>
            </a:r>
          </a:p>
        </p:txBody>
      </p:sp>
      <p:sp>
        <p:nvSpPr>
          <p:cNvPr id="49" name="Shape 4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ítulo y viñetas">
    <p:spTree>
      <p:nvGrpSpPr>
        <p:cNvPr id="1" name=""/>
        <p:cNvGrpSpPr/>
        <p:nvPr/>
      </p:nvGrpSpPr>
      <p:grpSpPr>
        <a:xfrm>
          <a:off x="0" y="0"/>
          <a:ext cx="0" cy="0"/>
          <a:chOff x="0" y="0"/>
          <a:chExt cx="0" cy="0"/>
        </a:xfrm>
      </p:grpSpPr>
      <p:sp>
        <p:nvSpPr>
          <p:cNvPr id="56" name="Shape 56"/>
          <p:cNvSpPr/>
          <p:nvPr>
            <p:ph type="title"/>
          </p:nvPr>
        </p:nvSpPr>
        <p:spPr>
          <a:prstGeom prst="rect">
            <a:avLst/>
          </a:prstGeom>
        </p:spPr>
        <p:txBody>
          <a:bodyPr/>
          <a:lstStyle/>
          <a:p>
            <a:pPr/>
            <a:r>
              <a:t>Texto del título</a:t>
            </a:r>
          </a:p>
        </p:txBody>
      </p:sp>
      <p:sp>
        <p:nvSpPr>
          <p:cNvPr id="57" name="Shape 57"/>
          <p:cNvSpPr/>
          <p:nvPr>
            <p:ph type="body" idx="1"/>
          </p:nvPr>
        </p:nvSpPr>
        <p:spPr>
          <a:prstGeom prst="rect">
            <a:avLst/>
          </a:prstGeom>
        </p:spPr>
        <p:txBody>
          <a:bodyPr/>
          <a:lstStyle/>
          <a:p>
            <a:pPr/>
            <a:r>
              <a:t>Nivel de texto 1</a:t>
            </a:r>
          </a:p>
          <a:p>
            <a:pPr lvl="1"/>
            <a:r>
              <a:t>Nivel de texto 2</a:t>
            </a:r>
          </a:p>
          <a:p>
            <a:pPr lvl="2"/>
            <a:r>
              <a:t>Nivel de texto 3</a:t>
            </a:r>
          </a:p>
          <a:p>
            <a:pPr lvl="3"/>
            <a:r>
              <a:t>Nivel de texto 4</a:t>
            </a:r>
          </a:p>
          <a:p>
            <a:pPr lvl="4"/>
            <a:r>
              <a:t>Nivel de texto 5</a:t>
            </a:r>
          </a:p>
        </p:txBody>
      </p:sp>
      <p:sp>
        <p:nvSpPr>
          <p:cNvPr id="58" name="Shape 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ítulo, viñetas y foto">
    <p:spTree>
      <p:nvGrpSpPr>
        <p:cNvPr id="1" name=""/>
        <p:cNvGrpSpPr/>
        <p:nvPr/>
      </p:nvGrpSpPr>
      <p:grpSpPr>
        <a:xfrm>
          <a:off x="0" y="0"/>
          <a:ext cx="0" cy="0"/>
          <a:chOff x="0" y="0"/>
          <a:chExt cx="0" cy="0"/>
        </a:xfrm>
      </p:grpSpPr>
      <p:sp>
        <p:nvSpPr>
          <p:cNvPr id="65" name="Shape 65"/>
          <p:cNvSpPr/>
          <p:nvPr>
            <p:ph type="pic" sz="half" idx="13"/>
          </p:nvPr>
        </p:nvSpPr>
        <p:spPr>
          <a:xfrm>
            <a:off x="6718300" y="2603500"/>
            <a:ext cx="5334000" cy="6286500"/>
          </a:xfrm>
          <a:prstGeom prst="rect">
            <a:avLst/>
          </a:prstGeom>
        </p:spPr>
        <p:txBody>
          <a:bodyPr lIns="91439" tIns="45719" rIns="91439" bIns="45719" anchor="t">
            <a:noAutofit/>
          </a:bodyPr>
          <a:lstStyle/>
          <a:p>
            <a:pPr/>
          </a:p>
        </p:txBody>
      </p:sp>
      <p:sp>
        <p:nvSpPr>
          <p:cNvPr id="66" name="Shape 66"/>
          <p:cNvSpPr/>
          <p:nvPr>
            <p:ph type="title"/>
          </p:nvPr>
        </p:nvSpPr>
        <p:spPr>
          <a:prstGeom prst="rect">
            <a:avLst/>
          </a:prstGeom>
        </p:spPr>
        <p:txBody>
          <a:bodyPr/>
          <a:lstStyle/>
          <a:p>
            <a:pPr/>
            <a:r>
              <a:t>Texto del título</a:t>
            </a:r>
          </a:p>
        </p:txBody>
      </p:sp>
      <p:sp>
        <p:nvSpPr>
          <p:cNvPr id="67" name="Shape 67"/>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a:r>
              <a:t>Nivel de texto 1</a:t>
            </a:r>
          </a:p>
          <a:p>
            <a:pPr lvl="1"/>
            <a:r>
              <a:t>Nivel de texto 2</a:t>
            </a:r>
          </a:p>
          <a:p>
            <a:pPr lvl="2"/>
            <a:r>
              <a:t>Nivel de texto 3</a:t>
            </a:r>
          </a:p>
          <a:p>
            <a:pPr lvl="3"/>
            <a:r>
              <a:t>Nivel de texto 4</a:t>
            </a:r>
          </a:p>
          <a:p>
            <a:pPr lvl="4"/>
            <a:r>
              <a:t>Nivel de texto 5</a:t>
            </a:r>
          </a:p>
        </p:txBody>
      </p:sp>
      <p:sp>
        <p:nvSpPr>
          <p:cNvPr id="68" name="Shape 6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Viñetas">
    <p:spTree>
      <p:nvGrpSpPr>
        <p:cNvPr id="1" name=""/>
        <p:cNvGrpSpPr/>
        <p:nvPr/>
      </p:nvGrpSpPr>
      <p:grpSpPr>
        <a:xfrm>
          <a:off x="0" y="0"/>
          <a:ext cx="0" cy="0"/>
          <a:chOff x="0" y="0"/>
          <a:chExt cx="0" cy="0"/>
        </a:xfrm>
      </p:grpSpPr>
      <p:sp>
        <p:nvSpPr>
          <p:cNvPr id="75" name="Shape 75"/>
          <p:cNvSpPr/>
          <p:nvPr>
            <p:ph type="body" idx="1"/>
          </p:nvPr>
        </p:nvSpPr>
        <p:spPr>
          <a:xfrm>
            <a:off x="952500" y="1270000"/>
            <a:ext cx="11099800" cy="7213600"/>
          </a:xfrm>
          <a:prstGeom prst="rect">
            <a:avLst/>
          </a:prstGeom>
        </p:spPr>
        <p:txBody>
          <a:bodyPr/>
          <a:lstStyle/>
          <a:p>
            <a:pPr/>
            <a:r>
              <a:t>Nivel de texto 1</a:t>
            </a:r>
          </a:p>
          <a:p>
            <a:pPr lvl="1"/>
            <a:r>
              <a:t>Nivel de texto 2</a:t>
            </a:r>
          </a:p>
          <a:p>
            <a:pPr lvl="2"/>
            <a:r>
              <a:t>Nivel de texto 3</a:t>
            </a:r>
          </a:p>
          <a:p>
            <a:pPr lvl="3"/>
            <a:r>
              <a:t>Nivel de texto 4</a:t>
            </a:r>
          </a:p>
          <a:p>
            <a:pPr lvl="4"/>
            <a:r>
              <a:t>Nivel de texto 5</a:t>
            </a:r>
          </a:p>
        </p:txBody>
      </p:sp>
      <p:sp>
        <p:nvSpPr>
          <p:cNvPr id="76" name="Shape 7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3 fotos">
    <p:spTree>
      <p:nvGrpSpPr>
        <p:cNvPr id="1" name=""/>
        <p:cNvGrpSpPr/>
        <p:nvPr/>
      </p:nvGrpSpPr>
      <p:grpSpPr>
        <a:xfrm>
          <a:off x="0" y="0"/>
          <a:ext cx="0" cy="0"/>
          <a:chOff x="0" y="0"/>
          <a:chExt cx="0" cy="0"/>
        </a:xfrm>
      </p:grpSpPr>
      <p:sp>
        <p:nvSpPr>
          <p:cNvPr id="83" name="Shape 83"/>
          <p:cNvSpPr/>
          <p:nvPr>
            <p:ph type="pic" sz="quarter" idx="13"/>
          </p:nvPr>
        </p:nvSpPr>
        <p:spPr>
          <a:xfrm>
            <a:off x="6718300" y="5092700"/>
            <a:ext cx="5334000" cy="3771900"/>
          </a:xfrm>
          <a:prstGeom prst="rect">
            <a:avLst/>
          </a:prstGeom>
        </p:spPr>
        <p:txBody>
          <a:bodyPr lIns="91439" tIns="45719" rIns="91439" bIns="45719" anchor="t">
            <a:noAutofit/>
          </a:bodyPr>
          <a:lstStyle/>
          <a:p>
            <a:pPr/>
          </a:p>
        </p:txBody>
      </p:sp>
      <p:sp>
        <p:nvSpPr>
          <p:cNvPr id="84" name="Shape 84"/>
          <p:cNvSpPr/>
          <p:nvPr>
            <p:ph type="pic" sz="quarter" idx="14"/>
          </p:nvPr>
        </p:nvSpPr>
        <p:spPr>
          <a:xfrm>
            <a:off x="6724518" y="889000"/>
            <a:ext cx="5334002" cy="3771900"/>
          </a:xfrm>
          <a:prstGeom prst="rect">
            <a:avLst/>
          </a:prstGeom>
        </p:spPr>
        <p:txBody>
          <a:bodyPr lIns="91439" tIns="45719" rIns="91439" bIns="45719" anchor="t">
            <a:noAutofit/>
          </a:bodyPr>
          <a:lstStyle/>
          <a:p>
            <a:pPr/>
          </a:p>
        </p:txBody>
      </p:sp>
      <p:sp>
        <p:nvSpPr>
          <p:cNvPr id="85" name="Shape 85"/>
          <p:cNvSpPr/>
          <p:nvPr>
            <p:ph type="pic" sz="half" idx="15"/>
          </p:nvPr>
        </p:nvSpPr>
        <p:spPr>
          <a:xfrm>
            <a:off x="952500" y="889000"/>
            <a:ext cx="5334000" cy="7975600"/>
          </a:xfrm>
          <a:prstGeom prst="rect">
            <a:avLst/>
          </a:prstGeom>
        </p:spPr>
        <p:txBody>
          <a:bodyPr lIns="91439" tIns="45719" rIns="91439" bIns="45719" anchor="t">
            <a:noAutofit/>
          </a:bodyPr>
          <a:lstStyle/>
          <a:p>
            <a:pPr/>
          </a:p>
        </p:txBody>
      </p:sp>
      <p:sp>
        <p:nvSpPr>
          <p:cNvPr id="86" name="Shape 8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Texto del título</a:t>
            </a:r>
          </a:p>
        </p:txBody>
      </p:sp>
      <p:sp>
        <p:nvSpPr>
          <p:cNvPr id="3" name="Shape 3"/>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Nivel de texto 1</a:t>
            </a:r>
          </a:p>
          <a:p>
            <a:pPr lvl="1"/>
            <a:r>
              <a:t>Nivel de texto 2</a:t>
            </a:r>
          </a:p>
          <a:p>
            <a:pPr lvl="2"/>
            <a:r>
              <a:t>Nivel de texto 3</a:t>
            </a:r>
          </a:p>
          <a:p>
            <a:pPr lvl="3"/>
            <a:r>
              <a:t>Nivel de texto 4</a:t>
            </a:r>
          </a:p>
          <a:p>
            <a:pPr lvl="4"/>
            <a:r>
              <a:t>Nivel de texto 5</a:t>
            </a:r>
          </a:p>
        </p:txBody>
      </p:sp>
      <p:sp>
        <p:nvSpPr>
          <p:cNvPr id="4" name="Shape 4"/>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Light"/>
          <a:ea typeface="Helvetica Light"/>
          <a:cs typeface="Helvetica Light"/>
          <a:sym typeface="Helvetica Light"/>
        </a:defRPr>
      </a:lvl1pPr>
      <a:lvl2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Light"/>
          <a:ea typeface="Helvetica Light"/>
          <a:cs typeface="Helvetica Light"/>
          <a:sym typeface="Helvetica Light"/>
        </a:defRPr>
      </a:lvl2pPr>
      <a:lvl3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Light"/>
          <a:ea typeface="Helvetica Light"/>
          <a:cs typeface="Helvetica Light"/>
          <a:sym typeface="Helvetica Light"/>
        </a:defRPr>
      </a:lvl3pPr>
      <a:lvl4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Light"/>
          <a:ea typeface="Helvetica Light"/>
          <a:cs typeface="Helvetica Light"/>
          <a:sym typeface="Helvetica Light"/>
        </a:defRPr>
      </a:lvl4pPr>
      <a:lvl5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Light"/>
          <a:ea typeface="Helvetica Light"/>
          <a:cs typeface="Helvetica Light"/>
          <a:sym typeface="Helvetica Light"/>
        </a:defRPr>
      </a:lvl5pPr>
      <a:lvl6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Light"/>
          <a:ea typeface="Helvetica Light"/>
          <a:cs typeface="Helvetica Light"/>
          <a:sym typeface="Helvetica Light"/>
        </a:defRPr>
      </a:lvl6pPr>
      <a:lvl7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Light"/>
          <a:ea typeface="Helvetica Light"/>
          <a:cs typeface="Helvetica Light"/>
          <a:sym typeface="Helvetica Light"/>
        </a:defRPr>
      </a:lvl7pPr>
      <a:lvl8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Light"/>
          <a:ea typeface="Helvetica Light"/>
          <a:cs typeface="Helvetica Light"/>
          <a:sym typeface="Helvetica Light"/>
        </a:defRPr>
      </a:lvl8pPr>
      <a:lvl9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Light"/>
          <a:ea typeface="Helvetica Light"/>
          <a:cs typeface="Helvetica Light"/>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Helvetica Light"/>
          <a:ea typeface="Helvetica Light"/>
          <a:cs typeface="Helvetica Light"/>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Helvetica Light"/>
          <a:ea typeface="Helvetica Light"/>
          <a:cs typeface="Helvetica Light"/>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Helvetica Light"/>
          <a:ea typeface="Helvetica Light"/>
          <a:cs typeface="Helvetica Light"/>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Helvetica Light"/>
          <a:ea typeface="Helvetica Light"/>
          <a:cs typeface="Helvetica Light"/>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Helvetica Light"/>
          <a:ea typeface="Helvetica Light"/>
          <a:cs typeface="Helvetica Light"/>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Helvetica Light"/>
          <a:ea typeface="Helvetica Light"/>
          <a:cs typeface="Helvetica Light"/>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Helvetica Light"/>
          <a:ea typeface="Helvetica Light"/>
          <a:cs typeface="Helvetica Light"/>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Helvetica Light"/>
          <a:ea typeface="Helvetica Light"/>
          <a:cs typeface="Helvetica Light"/>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Helvetica Light"/>
          <a:ea typeface="Helvetica Light"/>
          <a:cs typeface="Helvetica Light"/>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1pPr>
      <a:lvl2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2pPr>
      <a:lvl3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3pPr>
      <a:lvl4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4pPr>
      <a:lvl5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5pPr>
      <a:lvl6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6pPr>
      <a:lvl7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7pPr>
      <a:lvl8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8pPr>
      <a:lvl9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9" name="Shape 119"/>
          <p:cNvSpPr/>
          <p:nvPr>
            <p:ph type="ctrTitle"/>
          </p:nvPr>
        </p:nvSpPr>
        <p:spPr>
          <a:prstGeom prst="rect">
            <a:avLst/>
          </a:prstGeom>
        </p:spPr>
        <p:txBody>
          <a:bodyPr/>
          <a:lstStyle/>
          <a:p>
            <a:pPr/>
            <a:r>
              <a:t>RUSSIA</a:t>
            </a:r>
          </a:p>
        </p:txBody>
      </p:sp>
      <p:sp>
        <p:nvSpPr>
          <p:cNvPr id="120" name="Shape 120"/>
          <p:cNvSpPr/>
          <p:nvPr>
            <p:ph type="subTitle" sz="quarter" idx="1"/>
          </p:nvPr>
        </p:nvSpPr>
        <p:spPr>
          <a:prstGeom prst="rect">
            <a:avLst/>
          </a:prstGeom>
        </p:spPr>
        <p:txBody>
          <a:bodyPr/>
          <a:lstStyle/>
          <a:p>
            <a:pPr/>
            <a:r>
              <a:t>Franca Torassa</a:t>
            </a:r>
          </a:p>
        </p:txBody>
      </p:sp>
      <p:pic>
        <p:nvPicPr>
          <p:cNvPr id="121" name="image2.png"/>
          <p:cNvPicPr>
            <a:picLocks noChangeAspect="1"/>
          </p:cNvPicPr>
          <p:nvPr/>
        </p:nvPicPr>
        <p:blipFill>
          <a:blip r:embed="rId2">
            <a:extLst/>
          </a:blip>
          <a:stretch>
            <a:fillRect/>
          </a:stretch>
        </p:blipFill>
        <p:spPr>
          <a:xfrm>
            <a:off x="39864" y="357234"/>
            <a:ext cx="13204472" cy="8681943"/>
          </a:xfrm>
          <a:prstGeom prst="rect">
            <a:avLst/>
          </a:prstGeom>
          <a:ln w="12700">
            <a:miter lim="400000"/>
          </a:ln>
        </p:spPr>
      </p:pic>
      <p:sp>
        <p:nvSpPr>
          <p:cNvPr id="122" name="Shape 122"/>
          <p:cNvSpPr/>
          <p:nvPr/>
        </p:nvSpPr>
        <p:spPr>
          <a:xfrm>
            <a:off x="7714360" y="3956050"/>
            <a:ext cx="3367279" cy="6477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 </a:t>
            </a:r>
            <a:r>
              <a:rPr>
                <a:solidFill>
                  <a:srgbClr val="FFFFFF"/>
                </a:solidFill>
              </a:rPr>
              <a:t>Franca Torassa</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4" name="Shape 124"/>
          <p:cNvSpPr/>
          <p:nvPr>
            <p:ph type="subTitle" sz="half" idx="1"/>
          </p:nvPr>
        </p:nvSpPr>
        <p:spPr>
          <a:xfrm>
            <a:off x="1842342" y="761750"/>
            <a:ext cx="10000458" cy="3174159"/>
          </a:xfrm>
          <a:prstGeom prst="rect">
            <a:avLst/>
          </a:prstGeom>
        </p:spPr>
        <p:txBody>
          <a:bodyPr/>
          <a:lstStyle/>
          <a:p>
            <a:pPr/>
            <a:r>
              <a:t>L'architettura neoclassica in Russia si sviluppò a partire dalla seconda metà del 1701 specialmente dopo l'ascesa al trono di Caterina la Grande .Si sviluppò in numerose città della Russia, prima fra tutte San Pietroburgo che durante il regno di Caterina II si trasformò in una moderna capitale.</a:t>
            </a:r>
          </a:p>
        </p:txBody>
      </p:sp>
      <p:pic>
        <p:nvPicPr>
          <p:cNvPr id="125" name="image3.png"/>
          <p:cNvPicPr>
            <a:picLocks noChangeAspect="1"/>
          </p:cNvPicPr>
          <p:nvPr/>
        </p:nvPicPr>
        <p:blipFill>
          <a:blip r:embed="rId2">
            <a:extLst/>
          </a:blip>
          <a:stretch>
            <a:fillRect/>
          </a:stretch>
        </p:blipFill>
        <p:spPr>
          <a:xfrm>
            <a:off x="253878" y="4250504"/>
            <a:ext cx="5658780" cy="2763078"/>
          </a:xfrm>
          <a:prstGeom prst="rect">
            <a:avLst/>
          </a:prstGeom>
          <a:ln w="12700">
            <a:miter lim="400000"/>
          </a:ln>
        </p:spPr>
      </p:pic>
      <p:pic>
        <p:nvPicPr>
          <p:cNvPr id="126" name="image4.png"/>
          <p:cNvPicPr>
            <a:picLocks noChangeAspect="1"/>
          </p:cNvPicPr>
          <p:nvPr/>
        </p:nvPicPr>
        <p:blipFill>
          <a:blip r:embed="rId3">
            <a:extLst/>
          </a:blip>
          <a:stretch>
            <a:fillRect/>
          </a:stretch>
        </p:blipFill>
        <p:spPr>
          <a:xfrm>
            <a:off x="6683761" y="4263204"/>
            <a:ext cx="5948532" cy="2737678"/>
          </a:xfrm>
          <a:prstGeom prst="rect">
            <a:avLst/>
          </a:prstGeom>
          <a:ln w="12700">
            <a:miter lim="400000"/>
          </a:ln>
        </p:spPr>
      </p:pic>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8" name="Shape 128"/>
          <p:cNvSpPr/>
          <p:nvPr>
            <p:ph type="subTitle" sz="half" idx="1"/>
          </p:nvPr>
        </p:nvSpPr>
        <p:spPr>
          <a:xfrm>
            <a:off x="1409699" y="1968499"/>
            <a:ext cx="11491170" cy="2495801"/>
          </a:xfrm>
          <a:prstGeom prst="rect">
            <a:avLst/>
          </a:prstGeom>
        </p:spPr>
        <p:txBody>
          <a:bodyPr/>
          <a:lstStyle/>
          <a:p>
            <a:pPr/>
            <a:r>
              <a:t>Uno dei più importanti iconi architettonici di Russia è La Cattedrale di San Basilio che si trova a Mosca.È mondialmente famosa per le sue cupole a forma di bulbo.Fú creato per conmemorare la conquista del Kanato di Kazán.</a:t>
            </a:r>
          </a:p>
        </p:txBody>
      </p:sp>
      <p:pic>
        <p:nvPicPr>
          <p:cNvPr id="129" name="image5.png"/>
          <p:cNvPicPr>
            <a:picLocks noChangeAspect="1"/>
          </p:cNvPicPr>
          <p:nvPr/>
        </p:nvPicPr>
        <p:blipFill>
          <a:blip r:embed="rId2">
            <a:extLst/>
          </a:blip>
          <a:stretch>
            <a:fillRect/>
          </a:stretch>
        </p:blipFill>
        <p:spPr>
          <a:xfrm>
            <a:off x="3259306" y="4646310"/>
            <a:ext cx="6486187" cy="4324125"/>
          </a:xfrm>
          <a:prstGeom prst="rect">
            <a:avLst/>
          </a:prstGeom>
          <a:ln w="12700">
            <a:miter lim="400000"/>
          </a:ln>
        </p:spPr>
      </p:pic>
      <p:sp>
        <p:nvSpPr>
          <p:cNvPr id="130" name="Shape 130"/>
          <p:cNvSpPr/>
          <p:nvPr/>
        </p:nvSpPr>
        <p:spPr>
          <a:xfrm>
            <a:off x="3366565" y="831850"/>
            <a:ext cx="6474868" cy="6477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CATTEDRALE DI SAN BASILIO</a:t>
            </a:r>
          </a:p>
        </p:txBody>
      </p:sp>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2" name="Shape 132"/>
          <p:cNvSpPr/>
          <p:nvPr>
            <p:ph type="subTitle" sz="half" idx="1"/>
          </p:nvPr>
        </p:nvSpPr>
        <p:spPr>
          <a:xfrm>
            <a:off x="1270000" y="1714499"/>
            <a:ext cx="10464800" cy="2871046"/>
          </a:xfrm>
          <a:prstGeom prst="rect">
            <a:avLst/>
          </a:prstGeom>
        </p:spPr>
        <p:txBody>
          <a:bodyPr/>
          <a:lstStyle>
            <a:lvl1pPr defTabSz="554990">
              <a:defRPr sz="3000"/>
            </a:lvl1pPr>
          </a:lstStyle>
          <a:p>
            <a:pPr/>
            <a:r>
              <a:t>Questo è anche uno dei piú importanti monumenti che ha Russia.Fú la residenza ufficiale dei Zar di Russia,situato tra il Palazzo della Banca e la piazza principale del palazo.Venne costruito con una struttura monumentale quasi a rappresentare in scala la magnificenza e il potere mitico che aveva  Russia.</a:t>
            </a:r>
          </a:p>
        </p:txBody>
      </p:sp>
      <p:sp>
        <p:nvSpPr>
          <p:cNvPr id="133" name="Shape 133"/>
          <p:cNvSpPr/>
          <p:nvPr/>
        </p:nvSpPr>
        <p:spPr>
          <a:xfrm>
            <a:off x="4074209" y="679450"/>
            <a:ext cx="4856380" cy="6477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PALAZZO DI INVERNO</a:t>
            </a:r>
          </a:p>
        </p:txBody>
      </p:sp>
      <p:pic>
        <p:nvPicPr>
          <p:cNvPr id="134" name="image6.png"/>
          <p:cNvPicPr>
            <a:picLocks noChangeAspect="1"/>
          </p:cNvPicPr>
          <p:nvPr/>
        </p:nvPicPr>
        <p:blipFill>
          <a:blip r:embed="rId2">
            <a:extLst/>
          </a:blip>
          <a:stretch>
            <a:fillRect/>
          </a:stretch>
        </p:blipFill>
        <p:spPr>
          <a:xfrm>
            <a:off x="3441910" y="4697231"/>
            <a:ext cx="6517268" cy="4887952"/>
          </a:xfrm>
          <a:prstGeom prst="rect">
            <a:avLst/>
          </a:prstGeom>
          <a:ln w="12700">
            <a:miter lim="400000"/>
          </a:ln>
        </p:spPr>
      </p:pic>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6" name="Shape 136"/>
          <p:cNvSpPr/>
          <p:nvPr>
            <p:ph type="ctrTitle"/>
          </p:nvPr>
        </p:nvSpPr>
        <p:spPr>
          <a:xfrm>
            <a:off x="1270000" y="571500"/>
            <a:ext cx="10464800" cy="3302000"/>
          </a:xfrm>
          <a:prstGeom prst="rect">
            <a:avLst/>
          </a:prstGeom>
        </p:spPr>
        <p:txBody>
          <a:bodyPr/>
          <a:lstStyle/>
          <a:p>
            <a:pPr/>
            <a:r>
              <a:t>BANDIERA DI RUSSIA</a:t>
            </a:r>
          </a:p>
        </p:txBody>
      </p:sp>
      <p:pic>
        <p:nvPicPr>
          <p:cNvPr id="137" name="image7.png"/>
          <p:cNvPicPr>
            <a:picLocks noChangeAspect="1"/>
          </p:cNvPicPr>
          <p:nvPr/>
        </p:nvPicPr>
        <p:blipFill>
          <a:blip r:embed="rId2">
            <a:extLst/>
          </a:blip>
          <a:stretch>
            <a:fillRect/>
          </a:stretch>
        </p:blipFill>
        <p:spPr>
          <a:xfrm>
            <a:off x="3269555" y="4148608"/>
            <a:ext cx="6692986" cy="5019739"/>
          </a:xfrm>
          <a:prstGeom prst="rect">
            <a:avLst/>
          </a:prstGeom>
          <a:ln w="12700">
            <a:miter lim="400000"/>
          </a:ln>
        </p:spPr>
      </p:pic>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9" name="Shape 139"/>
          <p:cNvSpPr/>
          <p:nvPr>
            <p:ph type="subTitle" sz="half" idx="1"/>
          </p:nvPr>
        </p:nvSpPr>
        <p:spPr>
          <a:xfrm>
            <a:off x="1270000" y="977900"/>
            <a:ext cx="10464800" cy="4351834"/>
          </a:xfrm>
          <a:prstGeom prst="rect">
            <a:avLst/>
          </a:prstGeom>
        </p:spPr>
        <p:txBody>
          <a:bodyPr/>
          <a:lstStyle/>
          <a:p>
            <a:pPr/>
            <a:r>
              <a:t>La bandiera russa è un tricolore composto da tre bande orizzontali di uguale dimensione i cui colori sono bianco  azzurro e rosso.La bandiera venne creata quando Pietro il Grande visitó i Paesi Bassi si rende conto che la Russia necessitava una bandiera.Quindi si inspiró alla bandiera Olandese e creo un tricolore simile inverténdo  la disposizione.</a:t>
            </a:r>
          </a:p>
        </p:txBody>
      </p:sp>
      <p:pic>
        <p:nvPicPr>
          <p:cNvPr id="140" name="image8.png"/>
          <p:cNvPicPr>
            <a:picLocks noChangeAspect="1"/>
          </p:cNvPicPr>
          <p:nvPr/>
        </p:nvPicPr>
        <p:blipFill>
          <a:blip r:embed="rId2">
            <a:extLst/>
          </a:blip>
          <a:stretch>
            <a:fillRect/>
          </a:stretch>
        </p:blipFill>
        <p:spPr>
          <a:xfrm>
            <a:off x="3461039" y="4657052"/>
            <a:ext cx="6082722" cy="4055148"/>
          </a:xfrm>
          <a:prstGeom prst="rect">
            <a:avLst/>
          </a:prstGeom>
          <a:ln w="12700">
            <a:miter lim="400000"/>
          </a:ln>
        </p:spPr>
      </p:pic>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2" name="Shape 142"/>
          <p:cNvSpPr/>
          <p:nvPr>
            <p:ph type="ctrTitle"/>
          </p:nvPr>
        </p:nvSpPr>
        <p:spPr>
          <a:prstGeom prst="rect">
            <a:avLst/>
          </a:prstGeom>
        </p:spPr>
        <p:txBody>
          <a:bodyPr/>
          <a:lstStyle/>
          <a:p>
            <a:pPr/>
          </a:p>
        </p:txBody>
      </p:sp>
      <p:sp>
        <p:nvSpPr>
          <p:cNvPr id="143" name="Shape 143"/>
          <p:cNvSpPr/>
          <p:nvPr>
            <p:ph type="subTitle" sz="quarter" idx="1"/>
          </p:nvPr>
        </p:nvSpPr>
        <p:spPr>
          <a:prstGeom prst="rect">
            <a:avLst/>
          </a:prstGeom>
        </p:spPr>
        <p:txBody>
          <a:bodyPr/>
          <a:lstStyle/>
          <a:p>
            <a:pPr/>
          </a:p>
        </p:txBody>
      </p:sp>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5" name="Shape 145"/>
          <p:cNvSpPr/>
          <p:nvPr>
            <p:ph type="ctrTitle"/>
          </p:nvPr>
        </p:nvSpPr>
        <p:spPr>
          <a:prstGeom prst="rect">
            <a:avLst/>
          </a:prstGeom>
        </p:spPr>
        <p:txBody>
          <a:bodyPr/>
          <a:lstStyle/>
          <a:p>
            <a:pPr/>
          </a:p>
        </p:txBody>
      </p:sp>
      <p:sp>
        <p:nvSpPr>
          <p:cNvPr id="146" name="Shape 146"/>
          <p:cNvSpPr/>
          <p:nvPr>
            <p:ph type="subTitle" sz="quarter" idx="1"/>
          </p:nvPr>
        </p:nvSpPr>
        <p:spPr>
          <a:prstGeom prst="rect">
            <a:avLst/>
          </a:prstGeom>
        </p:spPr>
        <p:txBody>
          <a:bodyPr/>
          <a:lstStyle/>
          <a:p>
            <a:pPr/>
          </a:p>
        </p:txBody>
      </p:sp>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8" name="Shape 148"/>
          <p:cNvSpPr/>
          <p:nvPr>
            <p:ph type="ctrTitle"/>
          </p:nvPr>
        </p:nvSpPr>
        <p:spPr>
          <a:prstGeom prst="rect">
            <a:avLst/>
          </a:prstGeom>
        </p:spPr>
        <p:txBody>
          <a:bodyPr/>
          <a:lstStyle/>
          <a:p>
            <a:pPr/>
          </a:p>
        </p:txBody>
      </p:sp>
      <p:sp>
        <p:nvSpPr>
          <p:cNvPr id="149" name="Shape 149"/>
          <p:cNvSpPr/>
          <p:nvPr>
            <p:ph type="subTitle" sz="quarter" idx="1"/>
          </p:nvPr>
        </p:nvSpPr>
        <p:spPr>
          <a:prstGeom prst="rect">
            <a:avLst/>
          </a:prstGeom>
        </p:spPr>
        <p:txBody>
          <a:bodyPr/>
          <a:lstStyle/>
          <a:p>
            <a:pPr/>
          </a:p>
        </p:txBody>
      </p:sp>
    </p:spTree>
  </p:cSld>
  <p:clrMapOvr>
    <a:masterClrMapping/>
  </p:clrMapOvr>
  <p:transition xmlns:p14="http://schemas.microsoft.com/office/powerpoint/2010/main" spd="med" advClick="1" p14:dur="1000"/>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